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32769175" cy="184324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大宅" initials="大" lastIdx="2" clrIdx="0"/>
  <p:cmAuthor id="2001" name="CICI_Q7RjquIj" initials="authorId_698926526" lastIdx="0" clrIdx="0"/>
  <p:cmAuthor id="1" name="doublerun" initials="d" lastIdx="2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  <p:cmAuthor id="7" name="1206988966@qq.com" initials="1" lastIdx="1" clrIdx="2"/>
  <p:cmAuthor id="8" name="姜伟光" initials="姜" lastIdx="1" clrIdx="0"/>
  <p:cmAuthor id="9" name="Shen Da Hai 沈大海" initials="S" lastIdx="3" clrIdx="1"/>
  <p:cmAuthor id="10" name="王伟凡" initials="王" lastIdx="1" clrIdx="9"/>
  <p:cmAuthor id="11" name="Admin" initials="A" lastIdx="1" clrIdx="10"/>
  <p:cmAuthor id="12" name="win" initials="w" lastIdx="1" clrIdx="11"/>
  <p:cmAuthor id="13" name="zhangliang" initials="z" lastIdx="1" clrIdx="12"/>
  <p:cmAuthor id="14" name="未知用户10" initials="未" lastIdx="1" clrIdx="1"/>
  <p:cmAuthor id="15" name="WPWL - LQH" initials="W-L" lastIdx="1" clrIdx="7"/>
  <p:cmAuthor id="16" name="WPWL" initials="W" lastIdx="1" clrIdx="15"/>
  <p:cmAuthor id="18" name="有赞" initials="有" lastIdx="1" clrIdx="17"/>
  <p:cmAuthor id="20" name="shuna" initials="s" lastIdx="1" clrIdx="19"/>
  <p:cmAuthor id="2000" name="Kevin Wang_2mIvNriU" initials="authorId_1299836241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2C5"/>
    <a:srgbClr val="323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073"/>
    <p:restoredTop sz="88784"/>
  </p:normalViewPr>
  <p:slideViewPr>
    <p:cSldViewPr snapToGrid="0" snapToObjects="1">
      <p:cViewPr>
        <p:scale>
          <a:sx n="65" d="100"/>
          <a:sy n="65" d="100"/>
        </p:scale>
        <p:origin x="2296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commentAuthors" Target="commentAuthors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2CF2A-3D50-AC4C-828E-EB62E8D163E2}" type="datetimeFigureOut">
              <a:rPr kumimoji="1" lang="zh-CN" altLang="en-US" smtClean="0"/>
              <a:t>2024/7/9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F3493-F87F-BB4F-8DE2-ED6054D0B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5" descr="内容占位符 5">
            <a:extLst>
              <a:ext uri="{FF2B5EF4-FFF2-40B4-BE49-F238E27FC236}">
                <a16:creationId xmlns:a16="http://schemas.microsoft.com/office/drawing/2014/main" id="{7A733040-C4DF-8E52-B82B-1970D3B55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5786" y="-550578"/>
            <a:ext cx="34726437" cy="195336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9">
            <a:extLst>
              <a:ext uri="{FF2B5EF4-FFF2-40B4-BE49-F238E27FC236}">
                <a16:creationId xmlns:a16="http://schemas.microsoft.com/office/drawing/2014/main" id="{D56911BB-A1C7-3D64-17C5-A7F2DB1CC9AD}"/>
              </a:ext>
            </a:extLst>
          </p:cNvPr>
          <p:cNvSpPr txBox="1"/>
          <p:nvPr userDrawn="1"/>
        </p:nvSpPr>
        <p:spPr>
          <a:xfrm>
            <a:off x="7179945" y="6812916"/>
            <a:ext cx="19392265" cy="2861310"/>
          </a:xfrm>
          <a:prstGeom prst="rect">
            <a:avLst/>
          </a:prstGeom>
          <a:ln w="12700">
            <a:miter lim="400000"/>
          </a:ln>
        </p:spPr>
        <p:txBody>
          <a:bodyPr wrap="square" lIns="45722" tIns="45722" rIns="45722" bIns="45722">
            <a:spAutoFit/>
          </a:bodyPr>
          <a:lstStyle>
            <a:lvl1pPr>
              <a:defRPr sz="18000" spc="508">
                <a:solidFill>
                  <a:srgbClr val="FFFFF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HarmonyOS Sans SC Medium" panose="00000600000000000000" pitchFamily="2" charset="-122"/>
                <a:sym typeface="HarmonyOS Sans SC Medium" panose="00000600000000000000" pitchFamily="2" charset="-122"/>
              </a:defRPr>
            </a:lvl1pPr>
          </a:lstStyle>
          <a:p>
            <a:r>
              <a:rPr lang="zh-CN" altLang="en-US" b="1" dirty="0"/>
              <a:t>新形势，</a:t>
            </a:r>
            <a:r>
              <a:rPr sz="18000" b="1" dirty="0" err="1"/>
              <a:t>新增长</a:t>
            </a:r>
            <a:endParaRPr sz="18000" b="1" dirty="0"/>
          </a:p>
        </p:txBody>
      </p:sp>
      <p:pic>
        <p:nvPicPr>
          <p:cNvPr id="4" name="图片 7" descr="图片 7">
            <a:extLst>
              <a:ext uri="{FF2B5EF4-FFF2-40B4-BE49-F238E27FC236}">
                <a16:creationId xmlns:a16="http://schemas.microsoft.com/office/drawing/2014/main" id="{8A4A540B-CEE0-7D81-D7EB-D5C7953182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618807" y="611149"/>
            <a:ext cx="4078629" cy="7403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6">
            <a:extLst>
              <a:ext uri="{FF2B5EF4-FFF2-40B4-BE49-F238E27FC236}">
                <a16:creationId xmlns:a16="http://schemas.microsoft.com/office/drawing/2014/main" id="{E17FE835-3CA9-F5AF-33B8-918457488DAA}"/>
              </a:ext>
            </a:extLst>
          </p:cNvPr>
          <p:cNvSpPr txBox="1"/>
          <p:nvPr userDrawn="1"/>
        </p:nvSpPr>
        <p:spPr>
          <a:xfrm>
            <a:off x="7179945" y="10162183"/>
            <a:ext cx="26445399" cy="1541780"/>
          </a:xfrm>
          <a:prstGeom prst="rect">
            <a:avLst/>
          </a:prstGeom>
          <a:ln w="12700">
            <a:miter lim="400000"/>
          </a:ln>
        </p:spPr>
        <p:txBody>
          <a:bodyPr lIns="156108" tIns="156108" rIns="156108" bIns="156108">
            <a:spAutoFit/>
          </a:bodyPr>
          <a:lstStyle/>
          <a:p>
            <a:pPr defTabSz="1560830">
              <a:defRPr sz="8000">
                <a:solidFill>
                  <a:srgbClr val="FFFFFF"/>
                </a:solidFill>
                <a:latin typeface="HarmonyOS Sans SC" panose="00000600000000000000" charset="-122"/>
                <a:ea typeface="HarmonyOS Sans SC" panose="00000600000000000000" charset="-122"/>
                <a:cs typeface="HarmonyOS Sans SC" panose="00000600000000000000" charset="-122"/>
                <a:sym typeface="HarmonyOS Sans SC" panose="00000600000000000000" charset="-122"/>
              </a:defRPr>
            </a:pPr>
            <a:r>
              <a:t>有赞新零售解决方案-服饰行业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73683"/>
      </p:ext>
    </p:extLst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6147" y="3016610"/>
            <a:ext cx="24576881" cy="6417228"/>
          </a:xfrm>
        </p:spPr>
        <p:txBody>
          <a:bodyPr anchor="b"/>
          <a:lstStyle>
            <a:lvl1pPr algn="ctr">
              <a:defRPr sz="1612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6147" y="9681311"/>
            <a:ext cx="24576881" cy="4450244"/>
          </a:xfrm>
        </p:spPr>
        <p:txBody>
          <a:bodyPr/>
          <a:lstStyle>
            <a:lvl1pPr marL="0" indent="0" algn="ctr">
              <a:buNone/>
              <a:defRPr sz="6450"/>
            </a:lvl1pPr>
            <a:lvl2pPr marL="1228725" indent="0" algn="ctr">
              <a:buNone/>
              <a:defRPr sz="5375"/>
            </a:lvl2pPr>
            <a:lvl3pPr marL="2457450" indent="0" algn="ctr">
              <a:buNone/>
              <a:defRPr sz="4840"/>
            </a:lvl3pPr>
            <a:lvl4pPr marL="3686175" indent="0" algn="ctr">
              <a:buNone/>
              <a:defRPr sz="4300"/>
            </a:lvl4pPr>
            <a:lvl5pPr marL="4915535" indent="0" algn="ctr">
              <a:buNone/>
              <a:defRPr sz="4300"/>
            </a:lvl5pPr>
            <a:lvl6pPr marL="6144260" indent="0" algn="ctr">
              <a:buNone/>
              <a:defRPr sz="4300"/>
            </a:lvl6pPr>
            <a:lvl7pPr marL="7372985" indent="0" algn="ctr">
              <a:buNone/>
              <a:defRPr sz="4300"/>
            </a:lvl7pPr>
            <a:lvl8pPr marL="8601710" indent="0" algn="ctr">
              <a:buNone/>
              <a:defRPr sz="4300"/>
            </a:lvl8pPr>
            <a:lvl9pPr marL="9830435" indent="0" algn="ctr">
              <a:buNone/>
              <a:defRPr sz="43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1FD3-1DCE-1A4B-B8EC-88C8DD266048}" type="datetimeFigureOut">
              <a:rPr kumimoji="1" lang="zh-CN" altLang="en-US" smtClean="0"/>
              <a:t>2024/7/9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A920-B17C-5144-B2B8-20A8F73D9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内文_01">
    <p:bg>
      <p:bgPr>
        <a:solidFill>
          <a:srgbClr val="EC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符 6"/>
          <p:cNvCxnSpPr/>
          <p:nvPr userDrawn="1"/>
        </p:nvCxnSpPr>
        <p:spPr>
          <a:xfrm>
            <a:off x="1745131" y="17054002"/>
            <a:ext cx="28429818" cy="0"/>
          </a:xfrm>
          <a:prstGeom prst="line">
            <a:avLst/>
          </a:prstGeom>
          <a:noFill/>
          <a:ln w="3175" cap="flat">
            <a:solidFill>
              <a:srgbClr val="CDCBCD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pic>
        <p:nvPicPr>
          <p:cNvPr id="12" name="图片 5" descr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08449" y="16679772"/>
            <a:ext cx="774072" cy="7740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676861" y="1378146"/>
            <a:ext cx="29321585" cy="176214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b="0" i="0" spc="0" baseline="0">
                <a:latin typeface="HarmonyOS Sans SC" panose="00000600000000000000" charset="-122"/>
                <a:ea typeface="HarmonyOS Sans SC" panose="000006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18" name="直线连接符 17"/>
          <p:cNvCxnSpPr/>
          <p:nvPr userDrawn="1"/>
        </p:nvCxnSpPr>
        <p:spPr>
          <a:xfrm>
            <a:off x="1676861" y="3239359"/>
            <a:ext cx="29321585" cy="0"/>
          </a:xfrm>
          <a:prstGeom prst="line">
            <a:avLst/>
          </a:prstGeom>
          <a:noFill/>
          <a:ln w="63500" cap="flat">
            <a:solidFill>
              <a:srgbClr val="FFFDFF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0" name="直线连接符 19"/>
          <p:cNvCxnSpPr/>
          <p:nvPr userDrawn="1"/>
        </p:nvCxnSpPr>
        <p:spPr>
          <a:xfrm>
            <a:off x="15447355" y="3239359"/>
            <a:ext cx="1669658" cy="0"/>
          </a:xfrm>
          <a:prstGeom prst="line">
            <a:avLst/>
          </a:prstGeom>
          <a:noFill/>
          <a:ln w="63500" cap="flat">
            <a:solidFill>
              <a:srgbClr val="E50113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内文_01">
    <p:bg>
      <p:bgPr>
        <a:solidFill>
          <a:srgbClr val="EC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B05B74C-74D9-1DDC-7C24-CEEFF182FCAA}"/>
              </a:ext>
            </a:extLst>
          </p:cNvPr>
          <p:cNvGrpSpPr/>
          <p:nvPr userDrawn="1"/>
        </p:nvGrpSpPr>
        <p:grpSpPr>
          <a:xfrm>
            <a:off x="1101703" y="-819182"/>
            <a:ext cx="30437056" cy="19414314"/>
            <a:chOff x="-34512" y="-177462"/>
            <a:chExt cx="33136222" cy="21135981"/>
          </a:xfrm>
        </p:grpSpPr>
        <p:grpSp>
          <p:nvGrpSpPr>
            <p:cNvPr id="3" name="组合 44">
              <a:extLst>
                <a:ext uri="{FF2B5EF4-FFF2-40B4-BE49-F238E27FC236}">
                  <a16:creationId xmlns:a16="http://schemas.microsoft.com/office/drawing/2014/main" id="{70AE1F12-0D9A-DDBC-80ED-57D541BA70D6}"/>
                </a:ext>
              </a:extLst>
            </p:cNvPr>
            <p:cNvGrpSpPr/>
            <p:nvPr/>
          </p:nvGrpSpPr>
          <p:grpSpPr>
            <a:xfrm>
              <a:off x="9383226" y="-177462"/>
              <a:ext cx="13006259" cy="5840069"/>
              <a:chOff x="0" y="0"/>
              <a:chExt cx="13004998" cy="5839502"/>
            </a:xfrm>
          </p:grpSpPr>
          <p:pic>
            <p:nvPicPr>
              <p:cNvPr id="15" name="图片 9" descr="图片 9">
                <a:extLst>
                  <a:ext uri="{FF2B5EF4-FFF2-40B4-BE49-F238E27FC236}">
                    <a16:creationId xmlns:a16="http://schemas.microsoft.com/office/drawing/2014/main" id="{C611C7F2-9D3E-8784-6B38-B03994C9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6308"/>
                <a:ext cx="4284045" cy="571206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7" name="图片 33" descr="图片 33">
                <a:extLst>
                  <a:ext uri="{FF2B5EF4-FFF2-40B4-BE49-F238E27FC236}">
                    <a16:creationId xmlns:a16="http://schemas.microsoft.com/office/drawing/2014/main" id="{4F65F866-FA4A-97D4-171E-396B10C3A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5371" y="0"/>
                <a:ext cx="4379628" cy="5839503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9" name="图片 35" descr="图片 35">
                <a:extLst>
                  <a:ext uri="{FF2B5EF4-FFF2-40B4-BE49-F238E27FC236}">
                    <a16:creationId xmlns:a16="http://schemas.microsoft.com/office/drawing/2014/main" id="{2E58ECE6-7CDD-C39F-7AE9-143623658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4044" y="36308"/>
                <a:ext cx="4352396" cy="5803195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pic>
          <p:nvPicPr>
            <p:cNvPr id="4" name="图片 4" descr="图片 4">
              <a:extLst>
                <a:ext uri="{FF2B5EF4-FFF2-40B4-BE49-F238E27FC236}">
                  <a16:creationId xmlns:a16="http://schemas.microsoft.com/office/drawing/2014/main" id="{973188E2-947D-8579-9F59-27ACBC9BF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325" t="26144" r="9243" b="8471"/>
            <a:stretch>
              <a:fillRect/>
            </a:stretch>
          </p:blipFill>
          <p:spPr>
            <a:xfrm>
              <a:off x="9397066" y="5550023"/>
              <a:ext cx="12992419" cy="8123328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5" name="图片 7" descr="图片 7">
              <a:extLst>
                <a:ext uri="{FF2B5EF4-FFF2-40B4-BE49-F238E27FC236}">
                  <a16:creationId xmlns:a16="http://schemas.microsoft.com/office/drawing/2014/main" id="{45EEDE20-B1DB-C755-F3C4-7B1F7381D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9654"/>
            <a:stretch>
              <a:fillRect/>
            </a:stretch>
          </p:blipFill>
          <p:spPr>
            <a:xfrm>
              <a:off x="17632244" y="13673347"/>
              <a:ext cx="5082692" cy="612267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6" name="图片 11" descr="图片 11">
              <a:extLst>
                <a:ext uri="{FF2B5EF4-FFF2-40B4-BE49-F238E27FC236}">
                  <a16:creationId xmlns:a16="http://schemas.microsoft.com/office/drawing/2014/main" id="{101A9DF2-6311-C6D9-6AB8-51A0354B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114" t="22116" r="17923" b="9536"/>
            <a:stretch>
              <a:fillRect/>
            </a:stretch>
          </p:blipFill>
          <p:spPr>
            <a:xfrm>
              <a:off x="13667685" y="13691693"/>
              <a:ext cx="4382254" cy="5963974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8" name="图片 13" descr="图片 13">
              <a:extLst>
                <a:ext uri="{FF2B5EF4-FFF2-40B4-BE49-F238E27FC236}">
                  <a16:creationId xmlns:a16="http://schemas.microsoft.com/office/drawing/2014/main" id="{7D04E6FA-381E-22A9-91BE-62128802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23114"/>
            <a:stretch>
              <a:fillRect/>
            </a:stretch>
          </p:blipFill>
          <p:spPr>
            <a:xfrm>
              <a:off x="-1" y="-145171"/>
              <a:ext cx="9430816" cy="966796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9" name="图片 15" descr="图片 15">
              <a:extLst>
                <a:ext uri="{FF2B5EF4-FFF2-40B4-BE49-F238E27FC236}">
                  <a16:creationId xmlns:a16="http://schemas.microsoft.com/office/drawing/2014/main" id="{042888B8-C146-6A70-D3A2-07DB3BE03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5618" t="6398" r="8969"/>
            <a:stretch>
              <a:fillRect/>
            </a:stretch>
          </p:blipFill>
          <p:spPr>
            <a:xfrm>
              <a:off x="22297241" y="-145170"/>
              <a:ext cx="10804469" cy="1005937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0" name="图片 17" descr="图片 17">
              <a:extLst>
                <a:ext uri="{FF2B5EF4-FFF2-40B4-BE49-F238E27FC236}">
                  <a16:creationId xmlns:a16="http://schemas.microsoft.com/office/drawing/2014/main" id="{4F7E1ED6-A2A9-712F-8BFE-647C41CFD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3088" t="5772" r="26120" b="11087"/>
            <a:stretch>
              <a:fillRect/>
            </a:stretch>
          </p:blipFill>
          <p:spPr>
            <a:xfrm>
              <a:off x="-34512" y="8319819"/>
              <a:ext cx="4857350" cy="1147620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1" name="图片 39" descr="图片 39">
              <a:extLst>
                <a:ext uri="{FF2B5EF4-FFF2-40B4-BE49-F238E27FC236}">
                  <a16:creationId xmlns:a16="http://schemas.microsoft.com/office/drawing/2014/main" id="{05D9B62F-9DEA-B2CF-2212-66E841E91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9328" t="8782" r="10232" b="5003"/>
            <a:stretch>
              <a:fillRect/>
            </a:stretch>
          </p:blipFill>
          <p:spPr>
            <a:xfrm>
              <a:off x="9437341" y="13673348"/>
              <a:ext cx="4284459" cy="612267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3" name="图片 41" descr="图片 41">
              <a:extLst>
                <a:ext uri="{FF2B5EF4-FFF2-40B4-BE49-F238E27FC236}">
                  <a16:creationId xmlns:a16="http://schemas.microsoft.com/office/drawing/2014/main" id="{3A4265DB-BFC7-51F9-D68A-E1AEF31D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4428" t="9494" r="14267"/>
            <a:stretch>
              <a:fillRect/>
            </a:stretch>
          </p:blipFill>
          <p:spPr>
            <a:xfrm>
              <a:off x="4822837" y="8319817"/>
              <a:ext cx="4606890" cy="1039553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4" name="图片 43" descr="图片 43">
              <a:extLst>
                <a:ext uri="{FF2B5EF4-FFF2-40B4-BE49-F238E27FC236}">
                  <a16:creationId xmlns:a16="http://schemas.microsoft.com/office/drawing/2014/main" id="{D68610BD-C0EE-81DF-17D5-D16F497BC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t="17805" b="4469"/>
            <a:stretch>
              <a:fillRect/>
            </a:stretch>
          </p:blipFill>
          <p:spPr>
            <a:xfrm>
              <a:off x="22297240" y="9913836"/>
              <a:ext cx="10657173" cy="1104468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1B10F83-B091-BF32-950D-7E2C86F1B4F5}"/>
              </a:ext>
            </a:extLst>
          </p:cNvPr>
          <p:cNvSpPr/>
          <p:nvPr userDrawn="1"/>
        </p:nvSpPr>
        <p:spPr>
          <a:xfrm>
            <a:off x="0" y="-1341697"/>
            <a:ext cx="32770093" cy="20394332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5" descr="图片 5">
            <a:extLst>
              <a:ext uri="{FF2B5EF4-FFF2-40B4-BE49-F238E27FC236}">
                <a16:creationId xmlns:a16="http://schemas.microsoft.com/office/drawing/2014/main" id="{B061B1B0-80D2-15B4-2CA6-944DEAEC146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529554" y="3696387"/>
            <a:ext cx="3051046" cy="27043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" name="文本框 9">
            <a:extLst>
              <a:ext uri="{FF2B5EF4-FFF2-40B4-BE49-F238E27FC236}">
                <a16:creationId xmlns:a16="http://schemas.microsoft.com/office/drawing/2014/main" id="{C3151049-BA5A-EC87-D1FD-789E1264DC5B}"/>
              </a:ext>
            </a:extLst>
          </p:cNvPr>
          <p:cNvSpPr txBox="1"/>
          <p:nvPr userDrawn="1"/>
        </p:nvSpPr>
        <p:spPr>
          <a:xfrm>
            <a:off x="6000598" y="7838140"/>
            <a:ext cx="21789266" cy="3019455"/>
          </a:xfrm>
          <a:prstGeom prst="rect">
            <a:avLst/>
          </a:prstGeom>
          <a:ln w="12700">
            <a:miter lim="400000"/>
          </a:ln>
        </p:spPr>
        <p:txBody>
          <a:bodyPr wrap="square" lIns="45723" rIns="45723">
            <a:spAutoFit/>
          </a:bodyPr>
          <a:lstStyle/>
          <a:p>
            <a:pPr algn="ctr">
              <a:defRPr sz="9600">
                <a:solidFill>
                  <a:srgbClr val="FFFFF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HarmonyOS Sans SC Medium" panose="00000600000000000000" pitchFamily="2" charset="-122"/>
                <a:sym typeface="HarmonyOS Sans SC Medium" panose="00000600000000000000" pitchFamily="2" charset="-122"/>
              </a:defRPr>
            </a:pPr>
            <a:r>
              <a:rPr sz="9600"/>
              <a:t>「你只需专注于经营自己的客户，</a:t>
            </a:r>
          </a:p>
          <a:p>
            <a:pPr algn="ctr">
              <a:defRPr sz="9600">
                <a:solidFill>
                  <a:srgbClr val="FFFFFF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HarmonyOS Sans SC Medium" panose="00000600000000000000" pitchFamily="2" charset="-122"/>
                <a:sym typeface="HarmonyOS Sans SC Medium" panose="00000600000000000000" pitchFamily="2" charset="-122"/>
              </a:defRPr>
            </a:pPr>
            <a:r>
              <a:rPr sz="9600"/>
              <a:t>其他一切复杂的都交给有赞」</a:t>
            </a:r>
          </a:p>
        </p:txBody>
      </p:sp>
    </p:spTree>
    <p:extLst>
      <p:ext uri="{BB962C8B-B14F-4D97-AF65-F5344CB8AC3E}">
        <p14:creationId xmlns:p14="http://schemas.microsoft.com/office/powerpoint/2010/main" val="1955145027"/>
      </p:ext>
    </p:extLst>
  </p:cSld>
  <p:clrMapOvr>
    <a:masterClrMapping/>
  </p:clrMapOvr>
  <p:transition spd="med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32769175" cy="18432462"/>
          </a:xfrm>
          <a:prstGeom prst="rect">
            <a:avLst/>
          </a:prstGeom>
          <a:solidFill>
            <a:srgbClr val="000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7487635" y="1164238"/>
            <a:ext cx="3662211" cy="6647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6" r:id="rId3"/>
    <p:sldLayoutId id="2147483657" r:id="rId4"/>
    <p:sldLayoutId id="2147483660" r:id="rId5"/>
    <p:sldLayoutId id="2147483662" r:id="rId6"/>
  </p:sldLayoutIdLst>
  <p:txStyles>
    <p:titleStyle>
      <a:lvl1pPr algn="l" defTabSz="2457450" rtl="0" eaLnBrk="1" latinLnBrk="0" hangingPunct="1">
        <a:lnSpc>
          <a:spcPct val="90000"/>
        </a:lnSpc>
        <a:spcBef>
          <a:spcPct val="0"/>
        </a:spcBef>
        <a:buNone/>
        <a:defRPr sz="118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4680" indent="-614680" algn="l" defTabSz="2457450" rtl="0" eaLnBrk="1" latinLnBrk="0" hangingPunct="1">
        <a:lnSpc>
          <a:spcPct val="90000"/>
        </a:lnSpc>
        <a:spcBef>
          <a:spcPts val="2690"/>
        </a:spcBef>
        <a:buFont typeface="Arial" panose="020B0604020202090204" pitchFamily="34" charset="0"/>
        <a:buChar char="•"/>
        <a:defRPr sz="7525" kern="1200">
          <a:solidFill>
            <a:schemeClr val="tx1"/>
          </a:solidFill>
          <a:latin typeface="+mn-lt"/>
          <a:ea typeface="+mn-ea"/>
          <a:cs typeface="+mn-cs"/>
        </a:defRPr>
      </a:lvl1pPr>
      <a:lvl2pPr marL="1843405" indent="-614680" algn="l" defTabSz="2457450" rtl="0" eaLnBrk="1" latinLnBrk="0" hangingPunct="1">
        <a:lnSpc>
          <a:spcPct val="90000"/>
        </a:lnSpc>
        <a:spcBef>
          <a:spcPts val="1345"/>
        </a:spcBef>
        <a:buFont typeface="Arial" panose="020B0604020202090204" pitchFamily="34" charset="0"/>
        <a:buChar char="•"/>
        <a:defRPr sz="6450" kern="1200">
          <a:solidFill>
            <a:schemeClr val="tx1"/>
          </a:solidFill>
          <a:latin typeface="+mn-lt"/>
          <a:ea typeface="+mn-ea"/>
          <a:cs typeface="+mn-cs"/>
        </a:defRPr>
      </a:lvl2pPr>
      <a:lvl3pPr marL="3072130" indent="-614680" algn="l" defTabSz="2457450" rtl="0" eaLnBrk="1" latinLnBrk="0" hangingPunct="1">
        <a:lnSpc>
          <a:spcPct val="90000"/>
        </a:lnSpc>
        <a:spcBef>
          <a:spcPts val="1345"/>
        </a:spcBef>
        <a:buFont typeface="Arial" panose="020B0604020202090204" pitchFamily="34" charset="0"/>
        <a:buChar char="•"/>
        <a:defRPr sz="5375" kern="1200">
          <a:solidFill>
            <a:schemeClr val="tx1"/>
          </a:solidFill>
          <a:latin typeface="+mn-lt"/>
          <a:ea typeface="+mn-ea"/>
          <a:cs typeface="+mn-cs"/>
        </a:defRPr>
      </a:lvl3pPr>
      <a:lvl4pPr marL="4300855" indent="-614680" algn="l" defTabSz="2457450" rtl="0" eaLnBrk="1" latinLnBrk="0" hangingPunct="1">
        <a:lnSpc>
          <a:spcPct val="90000"/>
        </a:lnSpc>
        <a:spcBef>
          <a:spcPts val="1345"/>
        </a:spcBef>
        <a:buFont typeface="Arial" panose="020B0604020202090204" pitchFamily="34" charset="0"/>
        <a:buChar char="•"/>
        <a:defRPr sz="4840" kern="1200">
          <a:solidFill>
            <a:schemeClr val="tx1"/>
          </a:solidFill>
          <a:latin typeface="+mn-lt"/>
          <a:ea typeface="+mn-ea"/>
          <a:cs typeface="+mn-cs"/>
        </a:defRPr>
      </a:lvl4pPr>
      <a:lvl5pPr marL="5529580" indent="-614680" algn="l" defTabSz="2457450" rtl="0" eaLnBrk="1" latinLnBrk="0" hangingPunct="1">
        <a:lnSpc>
          <a:spcPct val="90000"/>
        </a:lnSpc>
        <a:spcBef>
          <a:spcPts val="1345"/>
        </a:spcBef>
        <a:buFont typeface="Arial" panose="020B0604020202090204" pitchFamily="34" charset="0"/>
        <a:buChar char="•"/>
        <a:defRPr sz="4840" kern="1200">
          <a:solidFill>
            <a:schemeClr val="tx1"/>
          </a:solidFill>
          <a:latin typeface="+mn-lt"/>
          <a:ea typeface="+mn-ea"/>
          <a:cs typeface="+mn-cs"/>
        </a:defRPr>
      </a:lvl5pPr>
      <a:lvl6pPr marL="6758305" indent="-614680" algn="l" defTabSz="2457450" rtl="0" eaLnBrk="1" latinLnBrk="0" hangingPunct="1">
        <a:lnSpc>
          <a:spcPct val="90000"/>
        </a:lnSpc>
        <a:spcBef>
          <a:spcPts val="1345"/>
        </a:spcBef>
        <a:buFont typeface="Arial" panose="020B0604020202090204" pitchFamily="34" charset="0"/>
        <a:buChar char="•"/>
        <a:defRPr sz="4840" kern="1200">
          <a:solidFill>
            <a:schemeClr val="tx1"/>
          </a:solidFill>
          <a:latin typeface="+mn-lt"/>
          <a:ea typeface="+mn-ea"/>
          <a:cs typeface="+mn-cs"/>
        </a:defRPr>
      </a:lvl6pPr>
      <a:lvl7pPr marL="7987030" indent="-614680" algn="l" defTabSz="2457450" rtl="0" eaLnBrk="1" latinLnBrk="0" hangingPunct="1">
        <a:lnSpc>
          <a:spcPct val="90000"/>
        </a:lnSpc>
        <a:spcBef>
          <a:spcPts val="1345"/>
        </a:spcBef>
        <a:buFont typeface="Arial" panose="020B0604020202090204" pitchFamily="34" charset="0"/>
        <a:buChar char="•"/>
        <a:defRPr sz="4840" kern="1200">
          <a:solidFill>
            <a:schemeClr val="tx1"/>
          </a:solidFill>
          <a:latin typeface="+mn-lt"/>
          <a:ea typeface="+mn-ea"/>
          <a:cs typeface="+mn-cs"/>
        </a:defRPr>
      </a:lvl7pPr>
      <a:lvl8pPr marL="9216390" indent="-614680" algn="l" defTabSz="2457450" rtl="0" eaLnBrk="1" latinLnBrk="0" hangingPunct="1">
        <a:lnSpc>
          <a:spcPct val="90000"/>
        </a:lnSpc>
        <a:spcBef>
          <a:spcPts val="1345"/>
        </a:spcBef>
        <a:buFont typeface="Arial" panose="020B0604020202090204" pitchFamily="34" charset="0"/>
        <a:buChar char="•"/>
        <a:defRPr sz="4840" kern="1200">
          <a:solidFill>
            <a:schemeClr val="tx1"/>
          </a:solidFill>
          <a:latin typeface="+mn-lt"/>
          <a:ea typeface="+mn-ea"/>
          <a:cs typeface="+mn-cs"/>
        </a:defRPr>
      </a:lvl8pPr>
      <a:lvl9pPr marL="10445115" indent="-614680" algn="l" defTabSz="2457450" rtl="0" eaLnBrk="1" latinLnBrk="0" hangingPunct="1">
        <a:lnSpc>
          <a:spcPct val="90000"/>
        </a:lnSpc>
        <a:spcBef>
          <a:spcPts val="1345"/>
        </a:spcBef>
        <a:buFont typeface="Arial" panose="020B0604020202090204" pitchFamily="34" charset="0"/>
        <a:buChar char="•"/>
        <a:defRPr sz="48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57450" rtl="0" eaLnBrk="1" latinLnBrk="0" hangingPunct="1">
        <a:defRPr sz="4840" kern="1200">
          <a:solidFill>
            <a:schemeClr val="tx1"/>
          </a:solidFill>
          <a:latin typeface="+mn-lt"/>
          <a:ea typeface="+mn-ea"/>
          <a:cs typeface="+mn-cs"/>
        </a:defRPr>
      </a:lvl1pPr>
      <a:lvl2pPr marL="1228725" algn="l" defTabSz="2457450" rtl="0" eaLnBrk="1" latinLnBrk="0" hangingPunct="1">
        <a:defRPr sz="4840" kern="1200">
          <a:solidFill>
            <a:schemeClr val="tx1"/>
          </a:solidFill>
          <a:latin typeface="+mn-lt"/>
          <a:ea typeface="+mn-ea"/>
          <a:cs typeface="+mn-cs"/>
        </a:defRPr>
      </a:lvl2pPr>
      <a:lvl3pPr marL="2457450" algn="l" defTabSz="2457450" rtl="0" eaLnBrk="1" latinLnBrk="0" hangingPunct="1">
        <a:defRPr sz="4840" kern="1200">
          <a:solidFill>
            <a:schemeClr val="tx1"/>
          </a:solidFill>
          <a:latin typeface="+mn-lt"/>
          <a:ea typeface="+mn-ea"/>
          <a:cs typeface="+mn-cs"/>
        </a:defRPr>
      </a:lvl3pPr>
      <a:lvl4pPr marL="3686175" algn="l" defTabSz="2457450" rtl="0" eaLnBrk="1" latinLnBrk="0" hangingPunct="1">
        <a:defRPr sz="4840" kern="1200">
          <a:solidFill>
            <a:schemeClr val="tx1"/>
          </a:solidFill>
          <a:latin typeface="+mn-lt"/>
          <a:ea typeface="+mn-ea"/>
          <a:cs typeface="+mn-cs"/>
        </a:defRPr>
      </a:lvl4pPr>
      <a:lvl5pPr marL="4915535" algn="l" defTabSz="2457450" rtl="0" eaLnBrk="1" latinLnBrk="0" hangingPunct="1">
        <a:defRPr sz="4840" kern="1200">
          <a:solidFill>
            <a:schemeClr val="tx1"/>
          </a:solidFill>
          <a:latin typeface="+mn-lt"/>
          <a:ea typeface="+mn-ea"/>
          <a:cs typeface="+mn-cs"/>
        </a:defRPr>
      </a:lvl5pPr>
      <a:lvl6pPr marL="6144260" algn="l" defTabSz="2457450" rtl="0" eaLnBrk="1" latinLnBrk="0" hangingPunct="1">
        <a:defRPr sz="4840" kern="1200">
          <a:solidFill>
            <a:schemeClr val="tx1"/>
          </a:solidFill>
          <a:latin typeface="+mn-lt"/>
          <a:ea typeface="+mn-ea"/>
          <a:cs typeface="+mn-cs"/>
        </a:defRPr>
      </a:lvl6pPr>
      <a:lvl7pPr marL="7372985" algn="l" defTabSz="2457450" rtl="0" eaLnBrk="1" latinLnBrk="0" hangingPunct="1">
        <a:defRPr sz="4840" kern="1200">
          <a:solidFill>
            <a:schemeClr val="tx1"/>
          </a:solidFill>
          <a:latin typeface="+mn-lt"/>
          <a:ea typeface="+mn-ea"/>
          <a:cs typeface="+mn-cs"/>
        </a:defRPr>
      </a:lvl7pPr>
      <a:lvl8pPr marL="8601710" algn="l" defTabSz="2457450" rtl="0" eaLnBrk="1" latinLnBrk="0" hangingPunct="1">
        <a:defRPr sz="4840" kern="1200">
          <a:solidFill>
            <a:schemeClr val="tx1"/>
          </a:solidFill>
          <a:latin typeface="+mn-lt"/>
          <a:ea typeface="+mn-ea"/>
          <a:cs typeface="+mn-cs"/>
        </a:defRPr>
      </a:lvl8pPr>
      <a:lvl9pPr marL="9830435" algn="l" defTabSz="2457450" rtl="0" eaLnBrk="1" latinLnBrk="0" hangingPunct="1">
        <a:defRPr sz="48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</TotalTime>
  <Words>0</Words>
  <Application>Microsoft Macintosh PowerPoint</Application>
  <PresentationFormat>自定义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7" baseType="lpstr">
      <vt:lpstr>HarmonyOS Sans SC Medium</vt:lpstr>
      <vt:lpstr>等线</vt:lpstr>
      <vt:lpstr>Arial</vt:lpstr>
      <vt:lpstr>Calibri</vt:lpstr>
      <vt:lpstr>Calibri Light</vt:lpstr>
      <vt:lpstr>HarmonyOS Sans SC</vt:lpstr>
      <vt:lpstr>Office 主题​​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37</cp:revision>
  <dcterms:created xsi:type="dcterms:W3CDTF">2024-07-08T13:29:44Z</dcterms:created>
  <dcterms:modified xsi:type="dcterms:W3CDTF">2024-07-09T07:46:47Z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39807F4D6F631046B6D18B66847C0272_43</vt:lpwstr>
  </property>
  <property fmtid="{D5CDD505-2E9C-101B-9397-08002B2CF9AE}" pid="3" name="KSOProductBuildVer">
    <vt:lpwstr>2052-6.8.2.8850</vt:lpwstr>
  </property>
</Properties>
</file>